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89" r:id="rId3"/>
    <p:sldId id="258" r:id="rId4"/>
    <p:sldId id="272" r:id="rId5"/>
    <p:sldId id="274" r:id="rId6"/>
    <p:sldId id="369" r:id="rId7"/>
    <p:sldId id="352" r:id="rId8"/>
    <p:sldId id="270" r:id="rId9"/>
    <p:sldId id="26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1270687"/>
            <a:ext cx="11530261" cy="4781336"/>
            <a:chOff x="-1" y="1270687"/>
            <a:chExt cx="11530261" cy="478133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-1" y="1762125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285458"/>
              <a:ext cx="2287084" cy="2287084"/>
              <a:chOff x="848002" y="2285458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285458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19436" y="2456892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97690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Hardware relativity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硬件推荐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9" name="îsļïďé">
              <a:extLst>
                <a:ext uri="{FF2B5EF4-FFF2-40B4-BE49-F238E27FC236}">
                  <a16:creationId xmlns:a16="http://schemas.microsoft.com/office/drawing/2014/main" id="{67660DAC-2CE0-43AD-BC86-68B13FE1BFBA}"/>
                </a:ext>
              </a:extLst>
            </p:cNvPr>
            <p:cNvSpPr txBox="1"/>
            <p:nvPr/>
          </p:nvSpPr>
          <p:spPr>
            <a:xfrm>
              <a:off x="5673143" y="5344137"/>
              <a:ext cx="737702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grpSp>
          <p:nvGrpSpPr>
            <p:cNvPr id="20" name="iŝ1iďè">
              <a:extLst>
                <a:ext uri="{FF2B5EF4-FFF2-40B4-BE49-F238E27FC236}">
                  <a16:creationId xmlns:a16="http://schemas.microsoft.com/office/drawing/2014/main" id="{3F7E09F6-BE88-48DB-BB1D-B3BF20916F7A}"/>
                </a:ext>
              </a:extLst>
            </p:cNvPr>
            <p:cNvGrpSpPr/>
            <p:nvPr/>
          </p:nvGrpSpPr>
          <p:grpSpPr>
            <a:xfrm>
              <a:off x="6411000" y="5344137"/>
              <a:ext cx="5109488" cy="690577"/>
              <a:chOff x="6276000" y="1173974"/>
              <a:chExt cx="3555000" cy="690577"/>
            </a:xfrm>
          </p:grpSpPr>
          <p:sp>
            <p:nvSpPr>
              <p:cNvPr id="26" name="íšḻï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7" name="îšļîd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175F838-49EA-4415-9422-93E0B44BF036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5247764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目录测试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indextest1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0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2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91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35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子页标题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F0325-ABEB-4E5C-A540-120706097603}"/>
              </a:ext>
            </a:extLst>
          </p:cNvPr>
          <p:cNvSpPr txBox="1"/>
          <p:nvPr/>
        </p:nvSpPr>
        <p:spPr>
          <a:xfrm>
            <a:off x="669924" y="181506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</a:t>
            </a:r>
            <a:r>
              <a:rPr lang="en-US" altLang="zh-CN" dirty="0"/>
              <a:t>4</a:t>
            </a:r>
            <a:r>
              <a:rPr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86369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129</TotalTime>
  <Words>367</Words>
  <Application>Microsoft Office PowerPoint</Application>
  <PresentationFormat>宽屏</PresentationFormat>
  <Paragraphs>98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Impact</vt:lpstr>
      <vt:lpstr>主题5</vt:lpstr>
      <vt:lpstr>2封面大标题</vt:lpstr>
      <vt:lpstr>PowerPoint 演示文稿</vt:lpstr>
      <vt:lpstr>目录测试1</vt:lpstr>
      <vt:lpstr>公司概况</vt:lpstr>
      <vt:lpstr>分支机构</vt:lpstr>
      <vt:lpstr>产品线丰富</vt:lpstr>
      <vt:lpstr>五千多家客户覆盖各行各业</vt:lpstr>
      <vt:lpstr>子页标题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39</cp:revision>
  <cp:lastPrinted>2019-09-11T16:00:00Z</cp:lastPrinted>
  <dcterms:created xsi:type="dcterms:W3CDTF">2019-09-11T16:00:00Z</dcterms:created>
  <dcterms:modified xsi:type="dcterms:W3CDTF">2019-10-21T08:24:12Z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